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2" d="100"/>
          <a:sy n="92" d="100"/>
        </p:scale>
        <p:origin x="540" y="-11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20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52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3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92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021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453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27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47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0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67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D0DA2-7455-49F9-8FA2-FAD7E88E379B}" type="datetimeFigureOut">
              <a:rPr lang="zh-CN" altLang="en-US" smtClean="0"/>
              <a:t>2020/4/4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4326A-96A1-48B2-BD13-828521147D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40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A6EB975F-E7D2-483B-AC64-BD8253A4088A}"/>
              </a:ext>
            </a:extLst>
          </p:cNvPr>
          <p:cNvSpPr/>
          <p:nvPr/>
        </p:nvSpPr>
        <p:spPr>
          <a:xfrm>
            <a:off x="1264059" y="3895336"/>
            <a:ext cx="6119999" cy="77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S1.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Rarefaction curves (A) and Shannon index curves (B). R represents the rhizosphere soil, B represents the bulk soil.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95FF7BE-04B3-4F26-B699-085B78469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60" y="1506729"/>
            <a:ext cx="6120000" cy="238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5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584CE02-35A3-4BC5-AB17-8F3FA5B566E0}"/>
              </a:ext>
            </a:extLst>
          </p:cNvPr>
          <p:cNvSpPr/>
          <p:nvPr/>
        </p:nvSpPr>
        <p:spPr>
          <a:xfrm>
            <a:off x="1166919" y="3570411"/>
            <a:ext cx="6120001" cy="114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S2. Principal co-ordinates analysis of rhizosphere and bulk soil samples variation in the first and fourth axes (A) and Non-metric multidimensional scaling analysis of diazotrophs in maize rhizosphere and bulk soils under long-term different N fertilizer application rates.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FE13F44-7DA0-41C0-90A3-4CBE0AC4F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21" y="1281989"/>
            <a:ext cx="6120000" cy="22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5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EA7CFA24-7F09-4CC9-BCB8-C8926AC32C6F}"/>
              </a:ext>
            </a:extLst>
          </p:cNvPr>
          <p:cNvSpPr/>
          <p:nvPr/>
        </p:nvSpPr>
        <p:spPr>
          <a:xfrm>
            <a:off x="1425447" y="3668119"/>
            <a:ext cx="6120000" cy="151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S3. Canonical correspondence analysis (CCA) of the diazotrophic community structures in rhizosphere soil samples (A) and bulk soil samples (B) under different N fertilizer application rates. The positions and lengths of the arrows indicate the directions and strengths, respectively, of the effects of soil variables on the diazotrophic communities.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29848ED-88A3-4BA5-82DE-176737C40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48" y="1378950"/>
            <a:ext cx="6120000" cy="22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0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77F25C5-AD75-48A1-8EB1-493A9A68453E}"/>
              </a:ext>
            </a:extLst>
          </p:cNvPr>
          <p:cNvSpPr/>
          <p:nvPr/>
        </p:nvSpPr>
        <p:spPr>
          <a:xfrm>
            <a:off x="1875040" y="3632200"/>
            <a:ext cx="6120000" cy="114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S4. Multivariate regression tree analysis of diazotrophic community structure and soil physicochemical variables. Treatments and the number of soil samples included in the analysis were shown under bar plots. R represents the rhizosphere soil, B represents the bulk soil.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6AFFEF6-0CA1-440D-9E59-05F3A6553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040" y="277142"/>
            <a:ext cx="6120000" cy="335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2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304CBF8A-46EE-44D4-92D1-F81D1EFB1002}"/>
              </a:ext>
            </a:extLst>
          </p:cNvPr>
          <p:cNvSpPr/>
          <p:nvPr/>
        </p:nvSpPr>
        <p:spPr>
          <a:xfrm>
            <a:off x="2052000" y="4345052"/>
            <a:ext cx="6120000" cy="114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S5. Pearson’s correlation coefficient heatmap of the relative abundances of dominant diazotrophic genera and soil properties and biomass (The sum of shoot and root dry weights). R indicates the correlation coefficient. *0.01 &lt; P ≤ 0.05, **0.001 &lt; P ≤ 0.01, ***P ≤ 0.001.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2" name="图片 341">
            <a:extLst>
              <a:ext uri="{FF2B5EF4-FFF2-40B4-BE49-F238E27FC236}">
                <a16:creationId xmlns:a16="http://schemas.microsoft.com/office/drawing/2014/main" id="{83878F62-4D0A-48DD-8588-F19C629AD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00" y="621629"/>
            <a:ext cx="6120000" cy="378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4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236</Words>
  <Application>Microsoft Office PowerPoint</Application>
  <PresentationFormat>全屏显示(4:3)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la chen</dc:creator>
  <cp:lastModifiedBy>la chen</cp:lastModifiedBy>
  <cp:revision>50</cp:revision>
  <dcterms:created xsi:type="dcterms:W3CDTF">2019-09-20T11:30:40Z</dcterms:created>
  <dcterms:modified xsi:type="dcterms:W3CDTF">2020-04-03T16:23:10Z</dcterms:modified>
</cp:coreProperties>
</file>